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342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8927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476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441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2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4951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733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423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59179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2044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507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987AD-390E-4B82-9D50-7A99F82C350A}" type="datetimeFigureOut">
              <a:rPr lang="es-CO" smtClean="0"/>
              <a:t>30/10/2018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00743-E3A5-4853-ADA7-9ABB8910B4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192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64" y="1379912"/>
            <a:ext cx="3743927" cy="329521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338349" y="373591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dirty="0" smtClean="0"/>
              <a:t>INDEX.PHP</a:t>
            </a:r>
            <a:endParaRPr lang="es-CO" sz="1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564102" y="769030"/>
            <a:ext cx="3108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dirty="0" smtClean="0"/>
              <a:t>Aquí se modifica o se elimina, esta</a:t>
            </a:r>
          </a:p>
          <a:p>
            <a:r>
              <a:rPr lang="es-CO" sz="1400" dirty="0" smtClean="0"/>
              <a:t>Hoja puede pertenecer al administrador</a:t>
            </a:r>
            <a:endParaRPr lang="es-CO" sz="14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807" y="993906"/>
            <a:ext cx="7626147" cy="492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549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</dc:creator>
  <cp:lastModifiedBy>Win</cp:lastModifiedBy>
  <cp:revision>2</cp:revision>
  <dcterms:created xsi:type="dcterms:W3CDTF">2018-10-30T21:08:20Z</dcterms:created>
  <dcterms:modified xsi:type="dcterms:W3CDTF">2018-10-30T21:11:26Z</dcterms:modified>
</cp:coreProperties>
</file>