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28844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312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430230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2586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45085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740365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269245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50261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6812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593594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348019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C2DD1-1F97-4F98-8E35-75378E6F9BA5}" type="datetimeFigureOut">
              <a:rPr lang="es-VE" smtClean="0"/>
              <a:t>28-04-2017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ADB91-02A2-42BA-A2E2-EF24C1F628D3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26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0613"/>
            <a:ext cx="9036496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 de flecha"/>
          <p:cNvCxnSpPr/>
          <p:nvPr/>
        </p:nvCxnSpPr>
        <p:spPr>
          <a:xfrm flipH="1">
            <a:off x="802702" y="3212976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5 CuadroTexto"/>
          <p:cNvSpPr txBox="1"/>
          <p:nvPr/>
        </p:nvSpPr>
        <p:spPr>
          <a:xfrm>
            <a:off x="1331166" y="3028310"/>
            <a:ext cx="2592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Vuelve a aparecer, y quiero eliminar momentáneamente mientras esta prestado</a:t>
            </a:r>
            <a:endParaRPr lang="es-VE" b="1" dirty="0"/>
          </a:p>
        </p:txBody>
      </p:sp>
    </p:spTree>
    <p:extLst>
      <p:ext uri="{BB962C8B-B14F-4D97-AF65-F5344CB8AC3E}">
        <p14:creationId xmlns:p14="http://schemas.microsoft.com/office/powerpoint/2010/main" val="3621381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oquendo\Desktop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8964488" cy="467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4 Conector recto de flecha"/>
          <p:cNvCxnSpPr/>
          <p:nvPr/>
        </p:nvCxnSpPr>
        <p:spPr>
          <a:xfrm flipH="1">
            <a:off x="5580112" y="40466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3 CuadroTexto"/>
          <p:cNvSpPr txBox="1"/>
          <p:nvPr/>
        </p:nvSpPr>
        <p:spPr>
          <a:xfrm>
            <a:off x="6156176" y="260648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Cuando lo entreguen de vuelta que  aparezca en la primera lista nuevamente</a:t>
            </a:r>
            <a:endParaRPr lang="es-VE" b="1" dirty="0"/>
          </a:p>
        </p:txBody>
      </p:sp>
    </p:spTree>
    <p:extLst>
      <p:ext uri="{BB962C8B-B14F-4D97-AF65-F5344CB8AC3E}">
        <p14:creationId xmlns:p14="http://schemas.microsoft.com/office/powerpoint/2010/main" val="40221997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</Words>
  <Application>Microsoft Office PowerPoint</Application>
  <PresentationFormat>Presentación en pantalla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Jesus E. Oquendo Calderon</dc:creator>
  <cp:lastModifiedBy>Jesus E. Oquendo Calderon</cp:lastModifiedBy>
  <cp:revision>1</cp:revision>
  <dcterms:created xsi:type="dcterms:W3CDTF">2017-04-28T21:24:16Z</dcterms:created>
  <dcterms:modified xsi:type="dcterms:W3CDTF">2017-04-28T21:28:06Z</dcterms:modified>
</cp:coreProperties>
</file>