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3895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5495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232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365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0210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7803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669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0672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912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3713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490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9D868-BC60-4D53-888A-03ACB65F1AB2}" type="datetimeFigureOut">
              <a:rPr lang="es-CO" smtClean="0"/>
              <a:t>26/02/2018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3B5C8-5779-4FCE-9CBA-5DC865EC5CB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9438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957943"/>
            <a:ext cx="9144000" cy="875620"/>
          </a:xfrm>
        </p:spPr>
        <p:txBody>
          <a:bodyPr>
            <a:normAutofit fontScale="90000"/>
          </a:bodyPr>
          <a:lstStyle/>
          <a:p>
            <a:r>
              <a:rPr lang="es-CO" b="1" dirty="0" smtClean="0"/>
              <a:t>Inteligencia Artificial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Programa </a:t>
            </a:r>
            <a:r>
              <a:rPr lang="es-CO" dirty="0"/>
              <a:t>de computación diseñado para realizar determinadas operaciones que se consideran propias de la inteligencia humana, como el autoaprendizaje.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956218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Inteligencia Artificial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Inteligencia Artificial</dc:title>
  <dc:creator>Usuario de Windows</dc:creator>
  <cp:lastModifiedBy>Usuario de Windows</cp:lastModifiedBy>
  <cp:revision>1</cp:revision>
  <dcterms:created xsi:type="dcterms:W3CDTF">2018-02-26T22:32:51Z</dcterms:created>
  <dcterms:modified xsi:type="dcterms:W3CDTF">2018-02-26T22:33:24Z</dcterms:modified>
</cp:coreProperties>
</file>