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660"/>
  </p:normalViewPr>
  <p:slideViewPr>
    <p:cSldViewPr snapToGrid="0" showGuides="1">
      <p:cViewPr varScale="1">
        <p:scale>
          <a:sx n="55" d="100"/>
          <a:sy n="55" d="100"/>
        </p:scale>
        <p:origin x="365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CFFA2-F977-44AF-B43A-31E83D9A1225}" type="datetimeFigureOut">
              <a:rPr lang="es-MX" smtClean="0"/>
              <a:t>16/03/2021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2966A-216C-4F8A-B0D4-F8FCE88C6CE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16963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CFFA2-F977-44AF-B43A-31E83D9A1225}" type="datetimeFigureOut">
              <a:rPr lang="es-MX" smtClean="0"/>
              <a:t>16/03/2021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2966A-216C-4F8A-B0D4-F8FCE88C6CE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53657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CFFA2-F977-44AF-B43A-31E83D9A1225}" type="datetimeFigureOut">
              <a:rPr lang="es-MX" smtClean="0"/>
              <a:t>16/03/2021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2966A-216C-4F8A-B0D4-F8FCE88C6CE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53727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CFFA2-F977-44AF-B43A-31E83D9A1225}" type="datetimeFigureOut">
              <a:rPr lang="es-MX" smtClean="0"/>
              <a:t>16/03/2021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2966A-216C-4F8A-B0D4-F8FCE88C6CE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93924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CFFA2-F977-44AF-B43A-31E83D9A1225}" type="datetimeFigureOut">
              <a:rPr lang="es-MX" smtClean="0"/>
              <a:t>16/03/2021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2966A-216C-4F8A-B0D4-F8FCE88C6CE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32974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CFFA2-F977-44AF-B43A-31E83D9A1225}" type="datetimeFigureOut">
              <a:rPr lang="es-MX" smtClean="0"/>
              <a:t>16/03/2021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2966A-216C-4F8A-B0D4-F8FCE88C6CE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98275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CFFA2-F977-44AF-B43A-31E83D9A1225}" type="datetimeFigureOut">
              <a:rPr lang="es-MX" smtClean="0"/>
              <a:t>16/03/2021</a:t>
            </a:fld>
            <a:endParaRPr lang="es-MX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2966A-216C-4F8A-B0D4-F8FCE88C6CE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09657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CFFA2-F977-44AF-B43A-31E83D9A1225}" type="datetimeFigureOut">
              <a:rPr lang="es-MX" smtClean="0"/>
              <a:t>16/03/2021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2966A-216C-4F8A-B0D4-F8FCE88C6CE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20470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CFFA2-F977-44AF-B43A-31E83D9A1225}" type="datetimeFigureOut">
              <a:rPr lang="es-MX" smtClean="0"/>
              <a:t>16/03/2021</a:t>
            </a:fld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2966A-216C-4F8A-B0D4-F8FCE88C6CE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42693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CFFA2-F977-44AF-B43A-31E83D9A1225}" type="datetimeFigureOut">
              <a:rPr lang="es-MX" smtClean="0"/>
              <a:t>16/03/2021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2966A-216C-4F8A-B0D4-F8FCE88C6CE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96996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CFFA2-F977-44AF-B43A-31E83D9A1225}" type="datetimeFigureOut">
              <a:rPr lang="es-MX" smtClean="0"/>
              <a:t>16/03/2021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2966A-216C-4F8A-B0D4-F8FCE88C6CE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8443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ACFFA2-F977-44AF-B43A-31E83D9A1225}" type="datetimeFigureOut">
              <a:rPr lang="es-MX" smtClean="0"/>
              <a:t>16/03/2021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2966A-216C-4F8A-B0D4-F8FCE88C6CE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33659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4763" y="256308"/>
            <a:ext cx="4621876" cy="2888673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872836" y="498764"/>
            <a:ext cx="466898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s-MX" dirty="0" smtClean="0"/>
              <a:t>BUSCAR PLACA DE IDENTIFICACIÓN</a:t>
            </a:r>
          </a:p>
          <a:p>
            <a:pPr marL="342900" indent="-342900">
              <a:buAutoNum type="arabicPeriod"/>
            </a:pPr>
            <a:endParaRPr lang="es-MX" dirty="0"/>
          </a:p>
          <a:p>
            <a:pPr marL="342900" indent="-342900">
              <a:buAutoNum type="arabicPeriod"/>
            </a:pPr>
            <a:r>
              <a:rPr lang="es-MX" dirty="0" smtClean="0"/>
              <a:t>MODIFICAR DATO DE PROPIETARIO O DATOS GENERALES.</a:t>
            </a:r>
          </a:p>
          <a:p>
            <a:pPr marL="342900" indent="-342900">
              <a:buAutoNum type="arabicPeriod"/>
            </a:pPr>
            <a:endParaRPr lang="es-MX" dirty="0"/>
          </a:p>
          <a:p>
            <a:pPr marL="342900" indent="-342900">
              <a:buAutoNum type="arabicPeriod"/>
            </a:pPr>
            <a:endParaRPr lang="es-MX" dirty="0" smtClean="0"/>
          </a:p>
          <a:p>
            <a:pPr marL="342900" indent="-342900">
              <a:buAutoNum type="arabicPeriod"/>
            </a:pPr>
            <a:endParaRPr lang="es-MX" dirty="0"/>
          </a:p>
          <a:p>
            <a:pPr marL="342900" indent="-342900">
              <a:buAutoNum type="arabicPeriod"/>
            </a:pPr>
            <a:endParaRPr lang="es-MX" dirty="0" smtClean="0"/>
          </a:p>
          <a:p>
            <a:pPr marL="342900" indent="-342900">
              <a:buAutoNum type="arabicPeriod"/>
            </a:pPr>
            <a:endParaRPr lang="es-MX" dirty="0"/>
          </a:p>
          <a:p>
            <a:pPr marL="342900" indent="-342900">
              <a:buAutoNum type="arabicPeriod"/>
            </a:pPr>
            <a:endParaRPr lang="es-MX" dirty="0" smtClean="0"/>
          </a:p>
          <a:p>
            <a:pPr marL="342900" indent="-342900">
              <a:buAutoNum type="arabicPeriod"/>
            </a:pPr>
            <a:endParaRPr lang="es-MX" dirty="0"/>
          </a:p>
          <a:p>
            <a:pPr marL="342900" indent="-342900">
              <a:buAutoNum type="arabicPeriod"/>
            </a:pPr>
            <a:r>
              <a:rPr lang="es-MX" dirty="0" smtClean="0"/>
              <a:t>GUARDAR DATOS MODIFICADOS</a:t>
            </a:r>
          </a:p>
          <a:p>
            <a:pPr marL="342900" indent="-342900">
              <a:buAutoNum type="arabicPeriod"/>
            </a:pPr>
            <a:endParaRPr lang="es-MX" dirty="0"/>
          </a:p>
          <a:p>
            <a:pPr marL="342900" indent="-342900">
              <a:buAutoNum type="arabicPeriod"/>
            </a:pPr>
            <a:endParaRPr lang="es-MX" dirty="0" smtClean="0"/>
          </a:p>
          <a:p>
            <a:endParaRPr lang="es-MX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4763" y="3429000"/>
            <a:ext cx="5153890" cy="3221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243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9315" y="3581400"/>
            <a:ext cx="4721629" cy="2951018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3184" y="0"/>
            <a:ext cx="5153890" cy="3221181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1205345" y="540328"/>
            <a:ext cx="466898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4"/>
            </a:pPr>
            <a:r>
              <a:rPr lang="es-MX" dirty="0" smtClean="0"/>
              <a:t>CON LOS DATOS YA GUARDADOS </a:t>
            </a:r>
          </a:p>
          <a:p>
            <a:pPr marL="342900" indent="-342900">
              <a:buAutoNum type="arabicPeriod" startAt="4"/>
            </a:pPr>
            <a:endParaRPr lang="es-MX" dirty="0"/>
          </a:p>
          <a:p>
            <a:endParaRPr lang="es-MX" dirty="0"/>
          </a:p>
          <a:p>
            <a:pPr marL="342900" indent="-342900">
              <a:buAutoNum type="arabicPeriod" startAt="4"/>
            </a:pPr>
            <a:endParaRPr lang="es-MX" dirty="0" smtClean="0"/>
          </a:p>
          <a:p>
            <a:pPr marL="342900" indent="-342900">
              <a:buAutoNum type="arabicPeriod" startAt="4"/>
            </a:pPr>
            <a:endParaRPr lang="es-MX" dirty="0"/>
          </a:p>
          <a:p>
            <a:pPr marL="342900" indent="-342900">
              <a:buAutoNum type="arabicPeriod" startAt="4"/>
            </a:pPr>
            <a:endParaRPr lang="es-MX" dirty="0" smtClean="0"/>
          </a:p>
          <a:p>
            <a:pPr marL="342900" indent="-342900">
              <a:buAutoNum type="arabicPeriod" startAt="4"/>
            </a:pPr>
            <a:endParaRPr lang="es-MX" dirty="0" smtClean="0"/>
          </a:p>
          <a:p>
            <a:pPr marL="342900" indent="-342900">
              <a:buAutoNum type="arabicPeriod" startAt="4"/>
            </a:pPr>
            <a:endParaRPr lang="es-MX" dirty="0"/>
          </a:p>
          <a:p>
            <a:pPr marL="342900" indent="-342900">
              <a:buAutoNum type="arabicPeriod" startAt="4"/>
            </a:pPr>
            <a:endParaRPr lang="es-MX" dirty="0"/>
          </a:p>
          <a:p>
            <a:pPr marL="342900" indent="-342900">
              <a:buAutoNum type="arabicPeriod" startAt="4"/>
            </a:pPr>
            <a:endParaRPr lang="es-MX" dirty="0" smtClean="0"/>
          </a:p>
          <a:p>
            <a:pPr marL="342900" indent="-342900">
              <a:buAutoNum type="arabicPeriod" startAt="4"/>
            </a:pPr>
            <a:endParaRPr lang="es-MX" dirty="0"/>
          </a:p>
          <a:p>
            <a:pPr marL="342900" indent="-342900">
              <a:buAutoNum type="arabicPeriod" startAt="4"/>
            </a:pPr>
            <a:r>
              <a:rPr lang="es-MX" dirty="0" smtClean="0"/>
              <a:t>COPIAR DATOS MODIFICADOS EN EL FORMULARIO A LA HOJA CAMBIOS AL SALIR DEL FORMULARIO</a:t>
            </a:r>
          </a:p>
          <a:p>
            <a:pPr marL="342900" indent="-342900">
              <a:buAutoNum type="arabicPeriod" startAt="4"/>
            </a:pPr>
            <a:endParaRPr lang="es-MX" dirty="0"/>
          </a:p>
          <a:p>
            <a:pPr marL="342900" indent="-342900">
              <a:buAutoNum type="arabicPeriod" startAt="4"/>
            </a:pPr>
            <a:r>
              <a:rPr lang="es-MX" dirty="0" smtClean="0"/>
              <a:t>IMPRIMIR EVIDENCIA EN EL FORMATO DE </a:t>
            </a:r>
            <a:r>
              <a:rPr lang="es-MX" dirty="0" err="1" smtClean="0"/>
              <a:t>IMPRETA</a:t>
            </a:r>
            <a:r>
              <a:rPr lang="es-MX" dirty="0" smtClean="0"/>
              <a:t> </a:t>
            </a:r>
          </a:p>
          <a:p>
            <a:pPr marL="342900" indent="-342900">
              <a:buAutoNum type="arabicPeriod" startAt="4"/>
            </a:pPr>
            <a:endParaRPr lang="es-MX" dirty="0"/>
          </a:p>
          <a:p>
            <a:pPr marL="342900" indent="-342900">
              <a:buAutoNum type="arabicPeriod" startAt="4"/>
            </a:pPr>
            <a:endParaRPr lang="es-MX" dirty="0" smtClean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20637536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41</Words>
  <Application>Microsoft Office PowerPoint</Application>
  <PresentationFormat>Panorámica</PresentationFormat>
  <Paragraphs>27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Laotop</dc:creator>
  <cp:lastModifiedBy>Laotop</cp:lastModifiedBy>
  <cp:revision>4</cp:revision>
  <dcterms:created xsi:type="dcterms:W3CDTF">2021-03-16T20:06:38Z</dcterms:created>
  <dcterms:modified xsi:type="dcterms:W3CDTF">2021-03-16T23:50:12Z</dcterms:modified>
</cp:coreProperties>
</file>