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5" autoAdjust="0"/>
    <p:restoredTop sz="94660"/>
  </p:normalViewPr>
  <p:slideViewPr>
    <p:cSldViewPr snapToGrid="0">
      <p:cViewPr varScale="1">
        <p:scale>
          <a:sx n="89" d="100"/>
          <a:sy n="89" d="100"/>
        </p:scale>
        <p:origin x="120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10158984" y="1792224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fld id="{5923F103-BC34-4FE4-A40E-EDDEECFDA5D0}" type="datetimeFigureOut">
              <a:rPr lang="en-US" dirty="0"/>
              <a:pPr/>
              <a:t>11/16/2017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8951976" y="3227832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r>
              <a:rPr lang="en-US" dirty="0"/>
              <a:t>
              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oto Panorâmica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4969927"/>
            <a:ext cx="8825659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4" y="685800"/>
            <a:ext cx="8825659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 smtClean="0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536665"/>
            <a:ext cx="8825658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A1CC3-2375-41D4-9E03-427CAF2A4C1A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ítulo e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8798" y="1063417"/>
            <a:ext cx="8831816" cy="1372986"/>
          </a:xfrm>
        </p:spPr>
        <p:txBody>
          <a:bodyPr/>
          <a:lstStyle>
            <a:lvl1pPr>
              <a:defRPr sz="400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F16868-8199-4C2C-A5B1-63AEE139F88E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açã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7" name="Rectangle 1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Oval 24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6" name="TextBox 15"/>
          <p:cNvSpPr txBox="1"/>
          <p:nvPr/>
        </p:nvSpPr>
        <p:spPr bwMode="gray">
          <a:xfrm>
            <a:off x="881566" y="607336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 bwMode="gray">
          <a:xfrm>
            <a:off x="9884458" y="2613787"/>
            <a:ext cx="6527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2134"/>
            <a:ext cx="8453906" cy="2696632"/>
          </a:xfrm>
        </p:spPr>
        <p:txBody>
          <a:bodyPr/>
          <a:lstStyle>
            <a:lvl1pPr>
              <a:defRPr sz="400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31219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029199"/>
            <a:ext cx="9244897" cy="997857"/>
          </a:xfrm>
        </p:spPr>
        <p:txBody>
          <a:bodyPr anchor="ctr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9FF7F-6988-44CC-821B-644E70CD2F73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9" name="Rectangle 18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artão de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24967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C299-16B2-4475-990D-751901EACC14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n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2"/>
            <a:ext cx="314187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3" y="3179764"/>
            <a:ext cx="314187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0"/>
            <a:ext cx="31470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79763"/>
            <a:ext cx="314700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8135" y="2603501"/>
            <a:ext cx="314573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8329" y="3179762"/>
            <a:ext cx="3145536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86839-B9D8-4651-8783-F325ECE74E65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nas de Imag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532844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1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3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 smtClean="0"/>
              <a:t>Clique no ícone para adicionar uma imagem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4" y="5109106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865" y="4532844"/>
            <a:ext cx="3050438" cy="576263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1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2" y="2603500"/>
            <a:ext cx="2691243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 smtClean="0"/>
              <a:t>Clique no ícone para adicionar uma imagem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70172" y="5109105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2775" y="4532845"/>
            <a:ext cx="30510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2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t-BR" smtClean="0"/>
              <a:t>Clique no ícone para adicionar uma imagem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2775" y="5109104"/>
            <a:ext cx="3051096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440583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7797802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484F64-32F6-45C5-931F-ADC1662401D0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561111" y="6391838"/>
            <a:ext cx="3644282" cy="304801"/>
          </a:xfrm>
        </p:spPr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2603500"/>
            <a:ext cx="8825659" cy="3416300"/>
          </a:xfrm>
        </p:spPr>
        <p:txBody>
          <a:bodyPr vert="eaVert" anchor="t" anchorCtr="0"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95439" y="6391838"/>
            <a:ext cx="990599" cy="304799"/>
          </a:xfrm>
        </p:spPr>
        <p:txBody>
          <a:bodyPr/>
          <a:lstStyle/>
          <a:p>
            <a:fld id="{53086D93-FCAC-47E0-A2EE-787E62CA814C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 bwMode="gray"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85235" y="1278467"/>
            <a:ext cx="1409965" cy="4748590"/>
          </a:xfrm>
        </p:spPr>
        <p:txBody>
          <a:bodyPr vert="eaVert" anchor="b" anchorCtr="0"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7"/>
            <a:ext cx="6256025" cy="4748590"/>
          </a:xfrm>
        </p:spPr>
        <p:txBody>
          <a:bodyPr vert="eaVert"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53104" y="6391838"/>
            <a:ext cx="992135" cy="304799"/>
          </a:xfrm>
        </p:spPr>
        <p:txBody>
          <a:bodyPr/>
          <a:lstStyle/>
          <a:p>
            <a:fld id="{CDA879A6-0FD0-4734-A311-86BFCA472E6E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54954" y="2603500"/>
            <a:ext cx="8825659" cy="3416300"/>
          </a:xfrm>
        </p:spPr>
        <p:txBody>
          <a:bodyPr/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9CA7B-DFD4-44B5-8C60-D14B8CD1FB59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 bwMode="gray"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677645"/>
            <a:ext cx="4351025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9" y="2677644"/>
            <a:ext cx="3757545" cy="228382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4E6425-0181-43F2-84FC-787E803FD2F8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DB8791-F1B0-41E7-B7FD-A781E65C4266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2" y="3179762"/>
            <a:ext cx="4825159" cy="28400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D63B2-E120-4ED8-B27B-C685F510A5FE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761413" cy="706964"/>
          </a:xfrm>
        </p:spPr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18ACC-A947-437B-A130-35BD54FDF1E9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8D7E02-BCB8-4D50-A234-369438C08659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295400"/>
            <a:ext cx="2793158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6" cy="4572000"/>
          </a:xfrm>
        </p:spPr>
        <p:txBody>
          <a:bodyPr anchor="ctr">
            <a:normAutofit/>
          </a:bodyPr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129280"/>
            <a:ext cx="2793158" cy="289559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86A4C-8E40-4F87-A4F0-01A0687C5742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693333"/>
            <a:ext cx="3865134" cy="1735667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marL="0" lvl="0" indent="0" algn="ctr">
              <a:buNone/>
            </a:pPr>
            <a:r>
              <a:rPr lang="pt-BR" smtClean="0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Editar estilos de texto Mestre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72C73-2D91-4E12-BA25-F0AA0C03599B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4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4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pt-BR" smtClean="0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8761413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Editar estilos de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3104" y="6391838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2BE451C3-0FF4-47C4-B829-773ADF60F88C}" type="datetimeFigureOut">
              <a:rPr lang="en-US" dirty="0"/>
              <a:t>11/16/2017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61110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1" i="0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
              </a:t>
            </a:r>
          </a:p>
        </p:txBody>
      </p:sp>
      <p:sp>
        <p:nvSpPr>
          <p:cNvPr id="21" name="Rectangle 2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‹nº›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73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8" r:id="rId9"/>
    <p:sldLayoutId id="2147483667" r:id="rId10"/>
    <p:sldLayoutId id="2147483661" r:id="rId11"/>
    <p:sldLayoutId id="2147483672" r:id="rId12"/>
    <p:sldLayoutId id="2147483662" r:id="rId13"/>
    <p:sldLayoutId id="2147483669" r:id="rId14"/>
    <p:sldLayoutId id="2147483670" r:id="rId15"/>
    <p:sldLayoutId id="2147483658" r:id="rId16"/>
    <p:sldLayoutId id="2147483659" r:id="rId17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154955" y="701239"/>
            <a:ext cx="8825658" cy="2677648"/>
          </a:xfrm>
        </p:spPr>
        <p:txBody>
          <a:bodyPr/>
          <a:lstStyle/>
          <a:p>
            <a:r>
              <a:rPr lang="pt-BR" dirty="0" smtClean="0"/>
              <a:t>		</a:t>
            </a:r>
            <a:r>
              <a:rPr lang="pt-BR" dirty="0" err="1" smtClean="0"/>
              <a:t>Guitar</a:t>
            </a:r>
            <a:r>
              <a:rPr lang="pt-BR" dirty="0" smtClean="0"/>
              <a:t> </a:t>
            </a:r>
            <a:r>
              <a:rPr lang="pt-BR" dirty="0" err="1" smtClean="0"/>
              <a:t>Hero</a:t>
            </a:r>
            <a:r>
              <a:rPr lang="pt-BR" dirty="0" smtClean="0"/>
              <a:t> </a:t>
            </a:r>
            <a:r>
              <a:rPr lang="pt-BR" dirty="0" err="1" smtClean="0"/>
              <a:t>Pygame</a:t>
            </a:r>
            <a:endParaRPr lang="pt-BR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pt-BR" dirty="0" smtClean="0"/>
              <a:t>Trabalho Lp1</a:t>
            </a:r>
            <a:endParaRPr lang="pt-BR" dirty="0"/>
          </a:p>
        </p:txBody>
      </p:sp>
    </p:spTree>
    <p:extLst>
      <p:ext uri="{BB962C8B-B14F-4D97-AF65-F5344CB8AC3E}">
        <p14:creationId xmlns:p14="http://schemas.microsoft.com/office/powerpoint/2010/main" val="272134308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154954" y="650937"/>
            <a:ext cx="8761413" cy="1016497"/>
          </a:xfrm>
        </p:spPr>
        <p:txBody>
          <a:bodyPr/>
          <a:lstStyle/>
          <a:p>
            <a:r>
              <a:rPr lang="pt-BR" dirty="0" smtClean="0"/>
              <a:t>Apresentação de </a:t>
            </a:r>
            <a:r>
              <a:rPr lang="pt-BR" dirty="0" err="1" smtClean="0"/>
              <a:t>codigo</a:t>
            </a:r>
            <a:r>
              <a:rPr lang="pt-BR" dirty="0" smtClean="0"/>
              <a:t> </a:t>
            </a:r>
            <a:r>
              <a:rPr lang="pt-BR" dirty="0" smtClean="0"/>
              <a:t>código e Principais blocos</a:t>
            </a:r>
            <a:endParaRPr lang="pt-BR" dirty="0"/>
          </a:p>
        </p:txBody>
      </p:sp>
      <p:sp>
        <p:nvSpPr>
          <p:cNvPr id="17" name="Espaço Reservado para Texto 16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18" name="Espaço Reservado para Conteúdo 17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for event in </a:t>
            </a:r>
            <a:r>
              <a:rPr lang="en-US" dirty="0" err="1"/>
              <a:t>pygame.event.get</a:t>
            </a:r>
            <a:r>
              <a:rPr lang="en-US" dirty="0"/>
              <a:t>():</a:t>
            </a:r>
          </a:p>
          <a:p>
            <a:r>
              <a:rPr lang="en-US" dirty="0"/>
              <a:t>        if </a:t>
            </a:r>
            <a:r>
              <a:rPr lang="en-US" dirty="0" err="1"/>
              <a:t>event.type</a:t>
            </a:r>
            <a:r>
              <a:rPr lang="en-US" dirty="0"/>
              <a:t> == </a:t>
            </a:r>
            <a:r>
              <a:rPr lang="en-US" dirty="0" err="1"/>
              <a:t>pygame.QUIT</a:t>
            </a:r>
            <a:r>
              <a:rPr lang="en-US" dirty="0"/>
              <a:t>: # If user clicked close</a:t>
            </a:r>
          </a:p>
          <a:p>
            <a:r>
              <a:rPr lang="en-US" dirty="0"/>
              <a:t>            done = True # Flag that we are done so we exit this loop</a:t>
            </a:r>
          </a:p>
          <a:p>
            <a:r>
              <a:rPr lang="en-US" dirty="0"/>
              <a:t>        score = </a:t>
            </a:r>
            <a:r>
              <a:rPr lang="en-US" dirty="0" err="1"/>
              <a:t>int</a:t>
            </a:r>
            <a:r>
              <a:rPr lang="en-US" dirty="0"/>
              <a:t>(score)</a:t>
            </a:r>
          </a:p>
          <a:p>
            <a:r>
              <a:rPr lang="en-US" dirty="0"/>
              <a:t>        if pos2 &gt;= 660:</a:t>
            </a:r>
          </a:p>
          <a:p>
            <a:r>
              <a:rPr lang="en-US" dirty="0"/>
              <a:t>            lives = lives - 1</a:t>
            </a:r>
          </a:p>
          <a:p>
            <a:r>
              <a:rPr lang="en-US" dirty="0"/>
              <a:t>            </a:t>
            </a:r>
            <a:r>
              <a:rPr lang="en-US" dirty="0" err="1"/>
              <a:t>drawcircle</a:t>
            </a:r>
            <a:r>
              <a:rPr lang="en-US" dirty="0"/>
              <a:t> = 0</a:t>
            </a:r>
          </a:p>
          <a:p>
            <a:r>
              <a:rPr lang="en-US" dirty="0"/>
              <a:t>            </a:t>
            </a:r>
            <a:r>
              <a:rPr lang="en-US" dirty="0" err="1"/>
              <a:t>nCircles</a:t>
            </a:r>
            <a:r>
              <a:rPr lang="en-US" dirty="0"/>
              <a:t> = 0</a:t>
            </a:r>
            <a:endParaRPr lang="pt-BR" dirty="0"/>
          </a:p>
        </p:txBody>
      </p:sp>
      <p:sp>
        <p:nvSpPr>
          <p:cNvPr id="19" name="Espaço Reservado para Texto 18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20" name="Espaço Reservado para Conteúdo 19"/>
          <p:cNvSpPr>
            <a:spLocks noGrp="1"/>
          </p:cNvSpPr>
          <p:nvPr>
            <p:ph sz="quarter" idx="4"/>
          </p:nvPr>
        </p:nvSpPr>
        <p:spPr/>
        <p:txBody>
          <a:bodyPr>
            <a:noAutofit/>
          </a:bodyPr>
          <a:lstStyle/>
          <a:p>
            <a:r>
              <a:rPr lang="pt-BR" sz="1050" dirty="0" err="1"/>
              <a:t>if</a:t>
            </a:r>
            <a:r>
              <a:rPr lang="pt-BR" sz="1050" dirty="0"/>
              <a:t> </a:t>
            </a:r>
            <a:r>
              <a:rPr lang="pt-BR" sz="1050" dirty="0" err="1"/>
              <a:t>event.type</a:t>
            </a:r>
            <a:r>
              <a:rPr lang="pt-BR" sz="1050" dirty="0"/>
              <a:t> == </a:t>
            </a:r>
            <a:r>
              <a:rPr lang="pt-BR" sz="1050" dirty="0" err="1"/>
              <a:t>pygame.KEYDOWN</a:t>
            </a:r>
            <a:r>
              <a:rPr lang="pt-BR" sz="1050" dirty="0"/>
              <a:t>:</a:t>
            </a:r>
          </a:p>
          <a:p>
            <a:r>
              <a:rPr lang="pt-BR" sz="1050" dirty="0"/>
              <a:t>            </a:t>
            </a:r>
            <a:r>
              <a:rPr lang="pt-BR" sz="1050" dirty="0" err="1"/>
              <a:t>if</a:t>
            </a:r>
            <a:r>
              <a:rPr lang="pt-BR" sz="1050" dirty="0"/>
              <a:t> </a:t>
            </a:r>
            <a:r>
              <a:rPr lang="pt-BR" sz="1050" dirty="0" err="1"/>
              <a:t>event.key</a:t>
            </a:r>
            <a:r>
              <a:rPr lang="pt-BR" sz="1050" dirty="0"/>
              <a:t> == pygame.K_1:</a:t>
            </a:r>
          </a:p>
          <a:p>
            <a:r>
              <a:rPr lang="pt-BR" sz="1050" dirty="0"/>
              <a:t>                </a:t>
            </a:r>
            <a:r>
              <a:rPr lang="pt-BR" sz="1050" dirty="0" err="1"/>
              <a:t>is_inside</a:t>
            </a:r>
            <a:r>
              <a:rPr lang="pt-BR" sz="1050" dirty="0"/>
              <a:t> = </a:t>
            </a:r>
            <a:r>
              <a:rPr lang="pt-BR" sz="1050" dirty="0" err="1"/>
              <a:t>myCircle.collidepoint</a:t>
            </a:r>
            <a:r>
              <a:rPr lang="pt-BR" sz="1050" dirty="0"/>
              <a:t>(77,595)</a:t>
            </a:r>
          </a:p>
          <a:p>
            <a:r>
              <a:rPr lang="pt-BR" sz="1050" dirty="0"/>
              <a:t>                </a:t>
            </a:r>
            <a:r>
              <a:rPr lang="pt-BR" sz="1050" dirty="0" err="1"/>
              <a:t>if</a:t>
            </a:r>
            <a:r>
              <a:rPr lang="pt-BR" sz="1050" dirty="0"/>
              <a:t> </a:t>
            </a:r>
            <a:r>
              <a:rPr lang="pt-BR" sz="1050" dirty="0" err="1"/>
              <a:t>is_inside</a:t>
            </a:r>
            <a:r>
              <a:rPr lang="pt-BR" sz="1050" dirty="0"/>
              <a:t>:</a:t>
            </a:r>
          </a:p>
          <a:p>
            <a:r>
              <a:rPr lang="pt-BR" sz="1050" dirty="0"/>
              <a:t>                    </a:t>
            </a:r>
            <a:r>
              <a:rPr lang="pt-BR" sz="1050" dirty="0" err="1"/>
              <a:t>drawcircle</a:t>
            </a:r>
            <a:r>
              <a:rPr lang="pt-BR" sz="1050" dirty="0"/>
              <a:t> = 0</a:t>
            </a:r>
          </a:p>
          <a:p>
            <a:r>
              <a:rPr lang="pt-BR" sz="1050" dirty="0"/>
              <a:t>                    </a:t>
            </a:r>
            <a:r>
              <a:rPr lang="pt-BR" sz="1050" dirty="0" err="1"/>
              <a:t>nCircles</a:t>
            </a:r>
            <a:r>
              <a:rPr lang="pt-BR" sz="1050" dirty="0"/>
              <a:t> = 0</a:t>
            </a:r>
          </a:p>
          <a:p>
            <a:r>
              <a:rPr lang="pt-BR" sz="1050" dirty="0"/>
              <a:t>                    score = score + 1</a:t>
            </a:r>
          </a:p>
          <a:p>
            <a:r>
              <a:rPr lang="pt-BR" sz="1050" dirty="0"/>
              <a:t>                    </a:t>
            </a:r>
            <a:r>
              <a:rPr lang="pt-BR" sz="1050" dirty="0" err="1"/>
              <a:t>beepSound.play</a:t>
            </a:r>
            <a:r>
              <a:rPr lang="pt-BR" sz="1050" dirty="0"/>
              <a:t>()</a:t>
            </a:r>
          </a:p>
          <a:p>
            <a:r>
              <a:rPr lang="pt-BR" sz="1050" dirty="0"/>
              <a:t>                    </a:t>
            </a:r>
            <a:r>
              <a:rPr lang="pt-BR" sz="1050" dirty="0" err="1"/>
              <a:t>pygame.display.set_caption</a:t>
            </a:r>
            <a:r>
              <a:rPr lang="pt-BR" sz="1050" dirty="0"/>
              <a:t>("</a:t>
            </a:r>
            <a:r>
              <a:rPr lang="pt-BR" sz="1050" dirty="0" err="1"/>
              <a:t>Collect</a:t>
            </a:r>
            <a:r>
              <a:rPr lang="pt-BR" sz="1050" dirty="0"/>
              <a:t> </a:t>
            </a:r>
            <a:r>
              <a:rPr lang="pt-BR" sz="1050" dirty="0" err="1"/>
              <a:t>the</a:t>
            </a:r>
            <a:r>
              <a:rPr lang="pt-BR" sz="1050" dirty="0"/>
              <a:t> </a:t>
            </a:r>
            <a:r>
              <a:rPr lang="pt-BR" sz="1050" dirty="0" err="1"/>
              <a:t>Circles</a:t>
            </a:r>
            <a:r>
              <a:rPr lang="pt-BR" sz="1050" dirty="0"/>
              <a:t> | Score " + </a:t>
            </a:r>
            <a:r>
              <a:rPr lang="pt-BR" sz="1050" dirty="0" err="1"/>
              <a:t>str</a:t>
            </a:r>
            <a:r>
              <a:rPr lang="pt-BR" sz="1050" dirty="0"/>
              <a:t>(score))</a:t>
            </a:r>
          </a:p>
        </p:txBody>
      </p:sp>
    </p:spTree>
    <p:extLst>
      <p:ext uri="{BB962C8B-B14F-4D97-AF65-F5344CB8AC3E}">
        <p14:creationId xmlns:p14="http://schemas.microsoft.com/office/powerpoint/2010/main" val="29319794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err="1" smtClean="0"/>
              <a:t>Trexo</a:t>
            </a:r>
            <a:r>
              <a:rPr lang="pt-BR" dirty="0" smtClean="0"/>
              <a:t> </a:t>
            </a:r>
            <a:r>
              <a:rPr lang="pt-BR" dirty="0" err="1" smtClean="0"/>
              <a:t>Crux</a:t>
            </a:r>
            <a:endParaRPr lang="pt-BR" dirty="0"/>
          </a:p>
        </p:txBody>
      </p:sp>
      <p:sp>
        <p:nvSpPr>
          <p:cNvPr id="9" name="Espaço Reservado para Texto 8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9591935" cy="576262"/>
          </a:xfrm>
        </p:spPr>
        <p:txBody>
          <a:bodyPr/>
          <a:lstStyle/>
          <a:p>
            <a:r>
              <a:rPr lang="pt-BR" dirty="0" smtClean="0"/>
              <a:t>Posição das notas</a:t>
            </a:r>
            <a:endParaRPr lang="pt-BR" dirty="0"/>
          </a:p>
        </p:txBody>
      </p:sp>
      <p:sp>
        <p:nvSpPr>
          <p:cNvPr id="10" name="Espaço Reservado para Conteúdo 9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20000"/>
          </a:bodyPr>
          <a:lstStyle/>
          <a:p>
            <a:r>
              <a:rPr lang="pt-BR" dirty="0"/>
              <a:t>##WHERE CIRCLE IS DROPPED</a:t>
            </a:r>
          </a:p>
          <a:p>
            <a:r>
              <a:rPr lang="pt-BR" dirty="0"/>
              <a:t>    </a:t>
            </a:r>
            <a:r>
              <a:rPr lang="pt-BR" dirty="0" err="1"/>
              <a:t>pos</a:t>
            </a:r>
            <a:r>
              <a:rPr lang="pt-BR" dirty="0"/>
              <a:t> = </a:t>
            </a:r>
            <a:r>
              <a:rPr lang="pt-BR" dirty="0" err="1"/>
              <a:t>random.randint</a:t>
            </a:r>
            <a:r>
              <a:rPr lang="pt-BR" dirty="0"/>
              <a:t>(1,4)</a:t>
            </a:r>
          </a:p>
          <a:p>
            <a:r>
              <a:rPr lang="pt-BR" dirty="0"/>
              <a:t>    </a:t>
            </a:r>
            <a:r>
              <a:rPr lang="pt-BR" dirty="0" err="1"/>
              <a:t>if</a:t>
            </a:r>
            <a:r>
              <a:rPr lang="pt-BR" dirty="0"/>
              <a:t> </a:t>
            </a:r>
            <a:r>
              <a:rPr lang="pt-BR" dirty="0" err="1"/>
              <a:t>nCircles</a:t>
            </a:r>
            <a:r>
              <a:rPr lang="pt-BR" dirty="0"/>
              <a:t> == 0:</a:t>
            </a:r>
          </a:p>
          <a:p>
            <a:r>
              <a:rPr lang="pt-BR" dirty="0"/>
              <a:t>        pos2 = 20</a:t>
            </a:r>
          </a:p>
          <a:p>
            <a:r>
              <a:rPr lang="pt-BR" dirty="0"/>
              <a:t>        </a:t>
            </a:r>
            <a:r>
              <a:rPr lang="pt-BR" dirty="0" err="1"/>
              <a:t>if</a:t>
            </a:r>
            <a:r>
              <a:rPr lang="pt-BR" dirty="0"/>
              <a:t> </a:t>
            </a:r>
            <a:r>
              <a:rPr lang="pt-BR" dirty="0" err="1"/>
              <a:t>pos</a:t>
            </a:r>
            <a:r>
              <a:rPr lang="pt-BR" dirty="0"/>
              <a:t> == 1:</a:t>
            </a:r>
          </a:p>
          <a:p>
            <a:r>
              <a:rPr lang="pt-BR" dirty="0"/>
              <a:t>            pos1 = 77</a:t>
            </a:r>
          </a:p>
          <a:p>
            <a:r>
              <a:rPr lang="pt-BR" dirty="0"/>
              <a:t>            COLOUR = RED</a:t>
            </a:r>
          </a:p>
          <a:p>
            <a:r>
              <a:rPr lang="pt-BR" dirty="0"/>
              <a:t>            </a:t>
            </a:r>
            <a:r>
              <a:rPr lang="pt-BR" dirty="0" err="1"/>
              <a:t>nCircles</a:t>
            </a:r>
            <a:r>
              <a:rPr lang="pt-BR" dirty="0"/>
              <a:t> = 1</a:t>
            </a:r>
          </a:p>
          <a:p>
            <a:r>
              <a:rPr lang="pt-BR" dirty="0"/>
              <a:t>            </a:t>
            </a:r>
            <a:r>
              <a:rPr lang="pt-BR" dirty="0" err="1"/>
              <a:t>drawcircle</a:t>
            </a:r>
            <a:r>
              <a:rPr lang="pt-BR" dirty="0"/>
              <a:t> = 1</a:t>
            </a:r>
          </a:p>
        </p:txBody>
      </p:sp>
      <p:sp>
        <p:nvSpPr>
          <p:cNvPr id="11" name="Espaço Reservado para Texto 10"/>
          <p:cNvSpPr>
            <a:spLocks noGrp="1"/>
          </p:cNvSpPr>
          <p:nvPr>
            <p:ph type="body" sz="quarter" idx="3"/>
          </p:nvPr>
        </p:nvSpPr>
        <p:spPr>
          <a:xfrm>
            <a:off x="3971122" y="6858000"/>
            <a:ext cx="4825159" cy="576262"/>
          </a:xfrm>
        </p:spPr>
        <p:txBody>
          <a:bodyPr/>
          <a:lstStyle/>
          <a:p>
            <a:r>
              <a:rPr lang="pt-BR" dirty="0" smtClean="0"/>
              <a:t>s</a:t>
            </a:r>
            <a:endParaRPr lang="pt-BR" dirty="0"/>
          </a:p>
        </p:txBody>
      </p:sp>
      <p:sp>
        <p:nvSpPr>
          <p:cNvPr id="12" name="Espaço Reservado para Conteúdo 11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70000" lnSpcReduction="20000"/>
          </a:bodyPr>
          <a:lstStyle/>
          <a:p>
            <a:r>
              <a:rPr lang="pt-BR" dirty="0" err="1"/>
              <a:t>if</a:t>
            </a:r>
            <a:r>
              <a:rPr lang="pt-BR" dirty="0"/>
              <a:t> </a:t>
            </a:r>
            <a:r>
              <a:rPr lang="pt-BR" dirty="0" err="1"/>
              <a:t>pos</a:t>
            </a:r>
            <a:r>
              <a:rPr lang="pt-BR" dirty="0"/>
              <a:t> == 3:</a:t>
            </a:r>
          </a:p>
          <a:p>
            <a:r>
              <a:rPr lang="pt-BR" dirty="0"/>
              <a:t>            pos1 = 230</a:t>
            </a:r>
          </a:p>
          <a:p>
            <a:r>
              <a:rPr lang="pt-BR" dirty="0"/>
              <a:t>            COLOUR = BLACK</a:t>
            </a:r>
          </a:p>
          <a:p>
            <a:r>
              <a:rPr lang="pt-BR" dirty="0"/>
              <a:t>            </a:t>
            </a:r>
            <a:r>
              <a:rPr lang="pt-BR" dirty="0" err="1"/>
              <a:t>nCircles</a:t>
            </a:r>
            <a:r>
              <a:rPr lang="pt-BR" dirty="0"/>
              <a:t> = 1</a:t>
            </a:r>
          </a:p>
          <a:p>
            <a:r>
              <a:rPr lang="pt-BR" dirty="0"/>
              <a:t>            </a:t>
            </a:r>
            <a:r>
              <a:rPr lang="pt-BR" dirty="0" err="1"/>
              <a:t>drawcircle</a:t>
            </a:r>
            <a:r>
              <a:rPr lang="pt-BR" dirty="0"/>
              <a:t> = 1</a:t>
            </a:r>
          </a:p>
          <a:p>
            <a:r>
              <a:rPr lang="pt-BR" dirty="0"/>
              <a:t>        </a:t>
            </a:r>
            <a:r>
              <a:rPr lang="pt-BR" dirty="0" err="1"/>
              <a:t>if</a:t>
            </a:r>
            <a:r>
              <a:rPr lang="pt-BR" dirty="0"/>
              <a:t> </a:t>
            </a:r>
            <a:r>
              <a:rPr lang="pt-BR" dirty="0" err="1"/>
              <a:t>pos</a:t>
            </a:r>
            <a:r>
              <a:rPr lang="pt-BR" dirty="0"/>
              <a:t> == 4:</a:t>
            </a:r>
          </a:p>
          <a:p>
            <a:r>
              <a:rPr lang="pt-BR" dirty="0"/>
              <a:t>            pos1 = 306</a:t>
            </a:r>
          </a:p>
          <a:p>
            <a:r>
              <a:rPr lang="pt-BR" dirty="0"/>
              <a:t>            COLOUR = RED</a:t>
            </a:r>
          </a:p>
          <a:p>
            <a:r>
              <a:rPr lang="pt-BR" dirty="0"/>
              <a:t>            </a:t>
            </a:r>
            <a:r>
              <a:rPr lang="pt-BR" dirty="0" err="1"/>
              <a:t>nCircles</a:t>
            </a:r>
            <a:r>
              <a:rPr lang="pt-BR" dirty="0"/>
              <a:t> = 1</a:t>
            </a:r>
          </a:p>
          <a:p>
            <a:r>
              <a:rPr lang="pt-BR" dirty="0"/>
              <a:t>            </a:t>
            </a:r>
            <a:r>
              <a:rPr lang="pt-BR" dirty="0" err="1"/>
              <a:t>drawcircle</a:t>
            </a:r>
            <a:r>
              <a:rPr lang="pt-BR" dirty="0"/>
              <a:t> = 1</a:t>
            </a:r>
          </a:p>
        </p:txBody>
      </p:sp>
    </p:spTree>
    <p:extLst>
      <p:ext uri="{BB962C8B-B14F-4D97-AF65-F5344CB8AC3E}">
        <p14:creationId xmlns:p14="http://schemas.microsoft.com/office/powerpoint/2010/main" val="7860433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dirty="0" smtClean="0"/>
              <a:t>Outros aspectos</a:t>
            </a:r>
            <a:endParaRPr lang="pt-BR" dirty="0"/>
          </a:p>
        </p:txBody>
      </p:sp>
      <p:sp>
        <p:nvSpPr>
          <p:cNvPr id="7" name="Espaço Reservado para Conteúdo 6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pt-BR" dirty="0"/>
              <a:t>f </a:t>
            </a:r>
            <a:r>
              <a:rPr lang="pt-BR" dirty="0" err="1"/>
              <a:t>lives</a:t>
            </a:r>
            <a:r>
              <a:rPr lang="pt-BR" dirty="0"/>
              <a:t> == 3:</a:t>
            </a:r>
          </a:p>
          <a:p>
            <a:r>
              <a:rPr lang="pt-BR" dirty="0"/>
              <a:t>        </a:t>
            </a:r>
            <a:r>
              <a:rPr lang="pt-BR" dirty="0" err="1"/>
              <a:t>screen.blit</a:t>
            </a:r>
            <a:r>
              <a:rPr lang="pt-BR" dirty="0"/>
              <a:t>(</a:t>
            </a:r>
            <a:r>
              <a:rPr lang="pt-BR" dirty="0" err="1"/>
              <a:t>hat</a:t>
            </a:r>
            <a:r>
              <a:rPr lang="pt-BR" dirty="0"/>
              <a:t>,(400,140))</a:t>
            </a:r>
          </a:p>
          <a:p>
            <a:r>
              <a:rPr lang="pt-BR" dirty="0"/>
              <a:t>        </a:t>
            </a:r>
            <a:r>
              <a:rPr lang="pt-BR" dirty="0" err="1"/>
              <a:t>screen.blit</a:t>
            </a:r>
            <a:r>
              <a:rPr lang="pt-BR" dirty="0"/>
              <a:t>(</a:t>
            </a:r>
            <a:r>
              <a:rPr lang="pt-BR" dirty="0" err="1"/>
              <a:t>hat</a:t>
            </a:r>
            <a:r>
              <a:rPr lang="pt-BR" dirty="0"/>
              <a:t>,(400,200))</a:t>
            </a:r>
          </a:p>
          <a:p>
            <a:r>
              <a:rPr lang="pt-BR" dirty="0"/>
              <a:t>        </a:t>
            </a:r>
            <a:r>
              <a:rPr lang="pt-BR" dirty="0" err="1"/>
              <a:t>screen.blit</a:t>
            </a:r>
            <a:r>
              <a:rPr lang="pt-BR" dirty="0"/>
              <a:t>(</a:t>
            </a:r>
            <a:r>
              <a:rPr lang="pt-BR" dirty="0" err="1"/>
              <a:t>hat</a:t>
            </a:r>
            <a:r>
              <a:rPr lang="pt-BR" dirty="0"/>
              <a:t>,(400,260))</a:t>
            </a:r>
          </a:p>
          <a:p>
            <a:r>
              <a:rPr lang="pt-BR" dirty="0"/>
              <a:t>    </a:t>
            </a:r>
            <a:r>
              <a:rPr lang="pt-BR" dirty="0" err="1"/>
              <a:t>if</a:t>
            </a:r>
            <a:r>
              <a:rPr lang="pt-BR" dirty="0"/>
              <a:t> </a:t>
            </a:r>
            <a:r>
              <a:rPr lang="pt-BR" dirty="0" err="1"/>
              <a:t>lives</a:t>
            </a:r>
            <a:r>
              <a:rPr lang="pt-BR" dirty="0"/>
              <a:t> == 2:</a:t>
            </a:r>
          </a:p>
          <a:p>
            <a:r>
              <a:rPr lang="pt-BR" dirty="0"/>
              <a:t>        </a:t>
            </a:r>
            <a:r>
              <a:rPr lang="pt-BR" dirty="0" err="1"/>
              <a:t>screen.blit</a:t>
            </a:r>
            <a:r>
              <a:rPr lang="pt-BR" dirty="0"/>
              <a:t>(</a:t>
            </a:r>
            <a:r>
              <a:rPr lang="pt-BR" dirty="0" err="1"/>
              <a:t>hat</a:t>
            </a:r>
            <a:r>
              <a:rPr lang="pt-BR" dirty="0"/>
              <a:t>,(400,140))</a:t>
            </a:r>
          </a:p>
          <a:p>
            <a:r>
              <a:rPr lang="pt-BR" dirty="0"/>
              <a:t>        </a:t>
            </a:r>
            <a:r>
              <a:rPr lang="pt-BR" dirty="0" err="1"/>
              <a:t>screen.blit</a:t>
            </a:r>
            <a:r>
              <a:rPr lang="pt-BR" dirty="0"/>
              <a:t>(</a:t>
            </a:r>
            <a:r>
              <a:rPr lang="pt-BR" dirty="0" err="1"/>
              <a:t>hat</a:t>
            </a:r>
            <a:r>
              <a:rPr lang="pt-BR" dirty="0"/>
              <a:t>,(400,200))</a:t>
            </a:r>
          </a:p>
          <a:p>
            <a:r>
              <a:rPr lang="pt-BR" dirty="0"/>
              <a:t>    </a:t>
            </a:r>
            <a:r>
              <a:rPr lang="pt-BR" dirty="0" err="1"/>
              <a:t>if</a:t>
            </a:r>
            <a:r>
              <a:rPr lang="pt-BR" dirty="0"/>
              <a:t> </a:t>
            </a:r>
            <a:r>
              <a:rPr lang="pt-BR" dirty="0" err="1"/>
              <a:t>lives</a:t>
            </a:r>
            <a:r>
              <a:rPr lang="pt-BR" dirty="0"/>
              <a:t> == 1:</a:t>
            </a:r>
          </a:p>
          <a:p>
            <a:r>
              <a:rPr lang="pt-BR" dirty="0"/>
              <a:t>        </a:t>
            </a:r>
            <a:r>
              <a:rPr lang="pt-BR" dirty="0" err="1"/>
              <a:t>screen.blit</a:t>
            </a:r>
            <a:r>
              <a:rPr lang="pt-BR" dirty="0"/>
              <a:t>(</a:t>
            </a:r>
            <a:r>
              <a:rPr lang="pt-BR" dirty="0" err="1"/>
              <a:t>hat</a:t>
            </a:r>
            <a:r>
              <a:rPr lang="pt-BR" dirty="0"/>
              <a:t>,(400,140))</a:t>
            </a:r>
          </a:p>
        </p:txBody>
      </p:sp>
    </p:spTree>
    <p:extLst>
      <p:ext uri="{BB962C8B-B14F-4D97-AF65-F5344CB8AC3E}">
        <p14:creationId xmlns:p14="http://schemas.microsoft.com/office/powerpoint/2010/main" val="259030689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Íon - Sala da Diretoria">
  <a:themeElements>
    <a:clrScheme name="Ion Boardroom">
      <a:dk1>
        <a:sysClr val="windowText" lastClr="000000"/>
      </a:dk1>
      <a:lt1>
        <a:sysClr val="window" lastClr="FFFFFF"/>
      </a:lt1>
      <a:dk2>
        <a:srgbClr val="3B3059"/>
      </a:dk2>
      <a:lt2>
        <a:srgbClr val="EBEBEB"/>
      </a:lt2>
      <a:accent1>
        <a:srgbClr val="B31166"/>
      </a:accent1>
      <a:accent2>
        <a:srgbClr val="E33D6F"/>
      </a:accent2>
      <a:accent3>
        <a:srgbClr val="E45F3C"/>
      </a:accent3>
      <a:accent4>
        <a:srgbClr val="E9943A"/>
      </a:accent4>
      <a:accent5>
        <a:srgbClr val="9B6BF2"/>
      </a:accent5>
      <a:accent6>
        <a:srgbClr val="D53DD0"/>
      </a:accent6>
      <a:hlink>
        <a:srgbClr val="8F8F8F"/>
      </a:hlink>
      <a:folHlink>
        <a:srgbClr val="A5A5A5"/>
      </a:folHlink>
    </a:clrScheme>
    <a:fontScheme name="Ion Boardroom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 Boardroom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8502691-933B-45FE-8764-BA278511EF2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21</TotalTime>
  <Words>254</Words>
  <Application>Microsoft Office PowerPoint</Application>
  <PresentationFormat>Widescreen</PresentationFormat>
  <Paragraphs>52</Paragraphs>
  <Slides>4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4</vt:i4>
      </vt:variant>
    </vt:vector>
  </HeadingPairs>
  <TitlesOfParts>
    <vt:vector size="8" baseType="lpstr">
      <vt:lpstr>Arial</vt:lpstr>
      <vt:lpstr>Century Gothic</vt:lpstr>
      <vt:lpstr>Wingdings 3</vt:lpstr>
      <vt:lpstr>Íon - Sala da Diretoria</vt:lpstr>
      <vt:lpstr>  Guitar Hero Pygame</vt:lpstr>
      <vt:lpstr>Apresentação de codigo código e Principais blocos</vt:lpstr>
      <vt:lpstr>Trexo Crux</vt:lpstr>
      <vt:lpstr>Outros aspectos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Guitar Hero Pygame</dc:title>
  <dc:creator>Perfil</dc:creator>
  <cp:lastModifiedBy>Perfil</cp:lastModifiedBy>
  <cp:revision>3</cp:revision>
  <dcterms:created xsi:type="dcterms:W3CDTF">2017-11-16T21:34:37Z</dcterms:created>
  <dcterms:modified xsi:type="dcterms:W3CDTF">2017-11-16T21:59:16Z</dcterms:modified>
</cp:coreProperties>
</file>

<file path=docProps/thumbnail.jpeg>
</file>