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8AD3"/>
    <a:srgbClr val="F7D7F5"/>
    <a:srgbClr val="FA818F"/>
    <a:srgbClr val="78DFCA"/>
    <a:srgbClr val="BAE3EC"/>
    <a:srgbClr val="FCE8E4"/>
    <a:srgbClr val="FCE6E1"/>
    <a:srgbClr val="DAE3F3"/>
    <a:srgbClr val="99E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0" d="100"/>
          <a:sy n="90" d="100"/>
        </p:scale>
        <p:origin x="110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5641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9104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7393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9546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838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195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9381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1890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0651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978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2299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C2064-4D87-4533-BB7E-31802234724E}" type="datetimeFigureOut">
              <a:rPr lang="es-ES" smtClean="0"/>
              <a:t>04/12/2022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3D63E-31DB-406B-9210-93379E2AA5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262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hyperlink" Target="http://getdrawings.com/measuring-tape-drawing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8A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FEDE9A7-DFE1-42EF-A0CD-C1560CE88B55}"/>
              </a:ext>
            </a:extLst>
          </p:cNvPr>
          <p:cNvSpPr/>
          <p:nvPr/>
        </p:nvSpPr>
        <p:spPr>
          <a:xfrm>
            <a:off x="218661" y="178904"/>
            <a:ext cx="6420678" cy="9521687"/>
          </a:xfrm>
          <a:prstGeom prst="rect">
            <a:avLst/>
          </a:prstGeom>
          <a:solidFill>
            <a:srgbClr val="F7D7F5"/>
          </a:solidFill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Nube 19">
            <a:extLst>
              <a:ext uri="{FF2B5EF4-FFF2-40B4-BE49-F238E27FC236}">
                <a16:creationId xmlns:a16="http://schemas.microsoft.com/office/drawing/2014/main" id="{708AF135-34E3-41B9-8F30-5C381ED51F31}"/>
              </a:ext>
            </a:extLst>
          </p:cNvPr>
          <p:cNvSpPr/>
          <p:nvPr/>
        </p:nvSpPr>
        <p:spPr>
          <a:xfrm rot="6336418">
            <a:off x="1350158" y="454735"/>
            <a:ext cx="4157684" cy="4234031"/>
          </a:xfrm>
          <a:prstGeom prst="cloud">
            <a:avLst/>
          </a:prstGeom>
          <a:solidFill>
            <a:schemeClr val="bg1">
              <a:alpha val="64000"/>
            </a:schemeClr>
          </a:solidFill>
          <a:ln>
            <a:solidFill>
              <a:srgbClr val="78DFC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217AD158-08F7-45C9-9A00-7177E9C118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r="11690"/>
          <a:stretch/>
        </p:blipFill>
        <p:spPr>
          <a:xfrm>
            <a:off x="1457413" y="302434"/>
            <a:ext cx="4809269" cy="5143502"/>
          </a:xfrm>
          <a:prstGeom prst="rect">
            <a:avLst/>
          </a:prstGeom>
        </p:spPr>
      </p:pic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22010E91-2B09-4F8A-A69A-BA4231FCB9D0}"/>
              </a:ext>
            </a:extLst>
          </p:cNvPr>
          <p:cNvCxnSpPr>
            <a:cxnSpLocks/>
          </p:cNvCxnSpPr>
          <p:nvPr/>
        </p:nvCxnSpPr>
        <p:spPr>
          <a:xfrm flipV="1">
            <a:off x="458096" y="4683485"/>
            <a:ext cx="6037954" cy="2300918"/>
          </a:xfrm>
          <a:prstGeom prst="straightConnector1">
            <a:avLst/>
          </a:prstGeom>
          <a:ln w="28575">
            <a:solidFill>
              <a:schemeClr val="bg1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Imagen 28">
            <a:extLst>
              <a:ext uri="{FF2B5EF4-FFF2-40B4-BE49-F238E27FC236}">
                <a16:creationId xmlns:a16="http://schemas.microsoft.com/office/drawing/2014/main" id="{19C123DC-0BD1-47C0-A067-4969C53117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996"/>
            <a:ext cx="2221378" cy="1166224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B000A27B-5DE4-4FBF-A2B0-165E90E660DA}"/>
              </a:ext>
            </a:extLst>
          </p:cNvPr>
          <p:cNvSpPr txBox="1"/>
          <p:nvPr/>
        </p:nvSpPr>
        <p:spPr>
          <a:xfrm>
            <a:off x="414612" y="7389026"/>
            <a:ext cx="2476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istmas   Classica" pitchFamily="50" charset="0"/>
              </a:rPr>
              <a:t>3,500 Kg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FBE0E2DC-87F6-45D2-9945-303939DA6860}"/>
              </a:ext>
            </a:extLst>
          </p:cNvPr>
          <p:cNvSpPr txBox="1"/>
          <p:nvPr/>
        </p:nvSpPr>
        <p:spPr>
          <a:xfrm>
            <a:off x="4739122" y="5520509"/>
            <a:ext cx="2385783" cy="1938992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s-ES" sz="1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tellar" panose="020A0402060406010301" pitchFamily="18" charset="0"/>
              </a:rPr>
              <a:t>6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74BF24EE-DE06-478B-B846-62F03E757E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50"/>
          <a:stretch/>
        </p:blipFill>
        <p:spPr>
          <a:xfrm rot="19015448">
            <a:off x="-330404" y="3255591"/>
            <a:ext cx="5486411" cy="2614271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F889368D-FC05-4EE8-9FB2-3991AF2B7A54}"/>
              </a:ext>
            </a:extLst>
          </p:cNvPr>
          <p:cNvSpPr txBox="1"/>
          <p:nvPr/>
        </p:nvSpPr>
        <p:spPr>
          <a:xfrm rot="19674980">
            <a:off x="-101058" y="3163982"/>
            <a:ext cx="562726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500" b="1" dirty="0">
                <a:solidFill>
                  <a:srgbClr val="F88A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aylove_DEMO" panose="02000503000000000000" pitchFamily="2" charset="0"/>
              </a:rPr>
              <a:t>Alma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077D4DC4-D975-4615-879C-58C9235FC5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857" b="96825" l="23000" r="7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40" r="17153"/>
          <a:stretch/>
        </p:blipFill>
        <p:spPr>
          <a:xfrm>
            <a:off x="4208744" y="5369278"/>
            <a:ext cx="2531596" cy="2369497"/>
          </a:xfrm>
          <a:prstGeom prst="rect">
            <a:avLst/>
          </a:prstGeom>
        </p:spPr>
      </p:pic>
      <p:sp>
        <p:nvSpPr>
          <p:cNvPr id="34" name="CuadroTexto 33">
            <a:extLst>
              <a:ext uri="{FF2B5EF4-FFF2-40B4-BE49-F238E27FC236}">
                <a16:creationId xmlns:a16="http://schemas.microsoft.com/office/drawing/2014/main" id="{968A8715-0426-4C89-A90F-F5515BAD876F}"/>
              </a:ext>
            </a:extLst>
          </p:cNvPr>
          <p:cNvSpPr txBox="1"/>
          <p:nvPr/>
        </p:nvSpPr>
        <p:spPr>
          <a:xfrm rot="867178">
            <a:off x="4032205" y="7487780"/>
            <a:ext cx="2991525" cy="677108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s-ES" sz="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istmas   Classica" pitchFamily="50" charset="0"/>
              </a:rPr>
              <a:t>Noviembre 2022</a:t>
            </a: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4F71A0AA-81D0-4C63-97F8-DFF68A7DE39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836" b="93555" l="20801" r="791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 rot="20078762">
            <a:off x="2097029" y="6653696"/>
            <a:ext cx="2117599" cy="2117599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7949FBB0-4FCB-4E9E-B1B6-C2EB51D27E09}"/>
              </a:ext>
            </a:extLst>
          </p:cNvPr>
          <p:cNvSpPr txBox="1"/>
          <p:nvPr/>
        </p:nvSpPr>
        <p:spPr>
          <a:xfrm>
            <a:off x="2891506" y="8723514"/>
            <a:ext cx="3014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ristmas   Classica" pitchFamily="50" charset="0"/>
              </a:rPr>
              <a:t>51 Cm</a:t>
            </a:r>
          </a:p>
        </p:txBody>
      </p: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271374C6-0F42-446B-A973-116A5934CAA8}"/>
              </a:ext>
            </a:extLst>
          </p:cNvPr>
          <p:cNvCxnSpPr/>
          <p:nvPr/>
        </p:nvCxnSpPr>
        <p:spPr>
          <a:xfrm>
            <a:off x="2076450" y="6838950"/>
            <a:ext cx="636122" cy="2492270"/>
          </a:xfrm>
          <a:prstGeom prst="straightConnector1">
            <a:avLst/>
          </a:prstGeom>
          <a:ln w="19050">
            <a:solidFill>
              <a:schemeClr val="bg1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Imagen 40">
            <a:extLst>
              <a:ext uri="{FF2B5EF4-FFF2-40B4-BE49-F238E27FC236}">
                <a16:creationId xmlns:a16="http://schemas.microsoft.com/office/drawing/2014/main" id="{5992E3CB-C944-4B4D-A123-F73AD5DF80E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12785" y="6179554"/>
            <a:ext cx="912920" cy="3031453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6BD46040-7033-417D-992C-964FF2BD652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3123">
            <a:off x="5016532" y="8153262"/>
            <a:ext cx="1651877" cy="1651877"/>
          </a:xfrm>
          <a:prstGeom prst="rect">
            <a:avLst/>
          </a:prstGeom>
        </p:spPr>
      </p:pic>
      <p:pic>
        <p:nvPicPr>
          <p:cNvPr id="47" name="Imagen 46">
            <a:extLst>
              <a:ext uri="{FF2B5EF4-FFF2-40B4-BE49-F238E27FC236}">
                <a16:creationId xmlns:a16="http://schemas.microsoft.com/office/drawing/2014/main" id="{AA58E999-45B5-4CFA-A01D-7E2193FC06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4192">
            <a:off x="4418536" y="8249686"/>
            <a:ext cx="1617335" cy="1617335"/>
          </a:xfrm>
          <a:prstGeom prst="rect">
            <a:avLst/>
          </a:prstGeom>
        </p:spPr>
      </p:pic>
      <p:sp>
        <p:nvSpPr>
          <p:cNvPr id="48" name="CuadroTexto 47">
            <a:extLst>
              <a:ext uri="{FF2B5EF4-FFF2-40B4-BE49-F238E27FC236}">
                <a16:creationId xmlns:a16="http://schemas.microsoft.com/office/drawing/2014/main" id="{C376A68A-C8F9-4A02-ADF5-1854FDDAA4E0}"/>
              </a:ext>
            </a:extLst>
          </p:cNvPr>
          <p:cNvSpPr txBox="1"/>
          <p:nvPr/>
        </p:nvSpPr>
        <p:spPr>
          <a:xfrm>
            <a:off x="4579453" y="9347502"/>
            <a:ext cx="2762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>
                    <a:lumMod val="75000"/>
                  </a:schemeClr>
                </a:solidFill>
                <a:latin typeface="Christmas   Classica" pitchFamily="50" charset="0"/>
              </a:rPr>
              <a:t>@Kukadashandmade</a:t>
            </a:r>
          </a:p>
        </p:txBody>
      </p:sp>
      <p:pic>
        <p:nvPicPr>
          <p:cNvPr id="50" name="Imagen 49">
            <a:extLst>
              <a:ext uri="{FF2B5EF4-FFF2-40B4-BE49-F238E27FC236}">
                <a16:creationId xmlns:a16="http://schemas.microsoft.com/office/drawing/2014/main" id="{E4AC144E-EA00-47E3-9929-D2A676A0A45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766" y="358642"/>
            <a:ext cx="1464803" cy="1464803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EAC74111-4035-47C0-8734-C06F45E0EEF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1950" y="1665670"/>
            <a:ext cx="989653" cy="989653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14C7B1AE-606D-40E4-A7E3-8A45C799397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9327" y="2670342"/>
            <a:ext cx="666041" cy="66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296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10</Words>
  <Application>Microsoft Office PowerPoint</Application>
  <PresentationFormat>A4 (210 x 297 mm)</PresentationFormat>
  <Paragraphs>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Castellar</vt:lpstr>
      <vt:lpstr>Christmas   Classica</vt:lpstr>
      <vt:lpstr>Daylove_DEMO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Keki</dc:creator>
  <cp:lastModifiedBy>Carmen Chacon Jerez</cp:lastModifiedBy>
  <cp:revision>23</cp:revision>
  <dcterms:created xsi:type="dcterms:W3CDTF">2021-07-24T22:00:03Z</dcterms:created>
  <dcterms:modified xsi:type="dcterms:W3CDTF">2022-12-04T08:23:59Z</dcterms:modified>
</cp:coreProperties>
</file>