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CA7E1-2E43-48AD-BE6C-D28F46D3822F}" type="datetimeFigureOut">
              <a:rPr lang="es-ES" smtClean="0"/>
              <a:t>24/10/2019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6E2CB-EB28-4D00-9BD6-D8CF85C8CFC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Elipse"/>
          <p:cNvSpPr/>
          <p:nvPr/>
        </p:nvSpPr>
        <p:spPr>
          <a:xfrm>
            <a:off x="1643042" y="1500174"/>
            <a:ext cx="4357718" cy="1643074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Grupo FotoPrix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ServerPrix</dc:creator>
  <cp:lastModifiedBy>ServerPrix</cp:lastModifiedBy>
  <cp:revision>1</cp:revision>
  <dcterms:created xsi:type="dcterms:W3CDTF">2019-10-24T19:04:29Z</dcterms:created>
  <dcterms:modified xsi:type="dcterms:W3CDTF">2019-10-24T19:08:15Z</dcterms:modified>
</cp:coreProperties>
</file>